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125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05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71401794"/>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06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sym typeface="Calibri"/>
              </a:rPr>
              <a:t>05</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a:solidFill>
                  <a:srgbClr val="000000"/>
                </a:solidFill>
                <a:latin typeface="Times New Roman" pitchFamily="18" charset="0"/>
                <a:cs typeface="Times New Roman" pitchFamily="18" charset="0"/>
                <a:sym typeface="Calibri"/>
              </a:rPr>
              <a:t>06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жаңбыр</a:t>
            </a:r>
            <a:r>
              <a:rPr lang="kk-KZ" sz="1100" dirty="0">
                <a:latin typeface="Times New Roman" pitchFamily="18" charset="0"/>
                <a:cs typeface="Times New Roman" pitchFamily="18" charset="0"/>
              </a:rPr>
              <a:t>, найзағай</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және таңертең тұман.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түнде екпіні 15-20 м/с. Ауа температурасы түнде 6-8, күндіз 20-22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07</a:t>
            </a:r>
            <a:r>
              <a:rPr lang="kk-KZ"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06</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solidFill>
                  <a:srgbClr val="000000"/>
                </a:solidFill>
                <a:latin typeface="Times New Roman" pitchFamily="18" charset="0"/>
                <a:cs typeface="Times New Roman" pitchFamily="18" charset="0"/>
              </a:rPr>
              <a:t>07</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10-12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altLang="ru-RU" sz="1100" dirty="0">
                <a:solidFill>
                  <a:schemeClr val="tx1"/>
                </a:solidFill>
                <a:latin typeface="Times New Roman" pitchFamily="18" charset="0"/>
                <a:cs typeface="Times New Roman" pitchFamily="18" charset="0"/>
              </a:rPr>
              <a:t>06</a:t>
            </a:r>
            <a:r>
              <a:rPr lang="kk-KZ" sz="1100" dirty="0">
                <a:solidFill>
                  <a:schemeClr val="tx1"/>
                </a:solidFill>
                <a:latin typeface="Times New Roman" pitchFamily="18" charset="0"/>
                <a:cs typeface="Times New Roman" pitchFamily="18" charset="0"/>
              </a:rPr>
              <a:t> мамырға, </a:t>
            </a:r>
            <a:r>
              <a:rPr lang="ru-RU" altLang="ru-RU" sz="1100" dirty="0">
                <a:solidFill>
                  <a:schemeClr val="tx1"/>
                </a:solidFill>
                <a:latin typeface="Times New Roman" pitchFamily="18" charset="0"/>
                <a:cs typeface="Times New Roman" pitchFamily="18" charset="0"/>
              </a:rPr>
              <a:t>07</a:t>
            </a:r>
            <a:r>
              <a:rPr lang="kk-KZ" sz="1100" dirty="0">
                <a:solidFill>
                  <a:schemeClr val="tx1"/>
                </a:solidFill>
                <a:latin typeface="Times New Roman" pitchFamily="18" charset="0"/>
                <a:cs typeface="Times New Roman" pitchFamily="18" charset="0"/>
              </a:rPr>
              <a:t>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18414</TotalTime>
  <Words>558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7964</cp:revision>
  <cp:lastPrinted>2021-07-01T03:56:27Z</cp:lastPrinted>
  <dcterms:created xsi:type="dcterms:W3CDTF">2018-03-27T06:03:00Z</dcterms:created>
  <dcterms:modified xsi:type="dcterms:W3CDTF">2026-05-05T07:46:45Z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